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sldIdLst>
    <p:sldId id="279" r:id="rId2"/>
    <p:sldId id="280" r:id="rId3"/>
    <p:sldId id="283" r:id="rId4"/>
    <p:sldId id="281" r:id="rId5"/>
    <p:sldId id="282" r:id="rId6"/>
  </p:sldIdLst>
  <p:sldSz cx="13322300" cy="74676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H SarabunPSK" panose="020B0500040200020003" pitchFamily="34" charset="-34"/>
      <p:regular r:id="rId12"/>
      <p:bold r:id="rId13"/>
      <p:italic r:id="rId14"/>
      <p:boldItalic r:id="rId15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00CCFF"/>
    <a:srgbClr val="FFFF99"/>
    <a:srgbClr val="FFFF00"/>
    <a:srgbClr val="A2E2C2"/>
    <a:srgbClr val="FFFFFB"/>
    <a:srgbClr val="FFFFF3"/>
    <a:srgbClr val="86E7FA"/>
    <a:srgbClr val="B3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43" autoAdjust="0"/>
  </p:normalViewPr>
  <p:slideViewPr>
    <p:cSldViewPr snapToGrid="0" showGuides="1">
      <p:cViewPr varScale="1">
        <p:scale>
          <a:sx n="66" d="100"/>
          <a:sy n="66" d="100"/>
        </p:scale>
        <p:origin x="642" y="78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EE71-F37F-4AE2-B385-0E95EEF4F216}" type="datetimeFigureOut">
              <a:rPr lang="th-TH" smtClean="0"/>
              <a:t>17/08/64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23AC-BB6B-4706-996A-148A998441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7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60CA-E009-4FA6-95A4-56CBF26C3E53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65D-2F79-47A2-99E6-9D0E90575134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7B-A7B1-4599-8E6D-1C86D7A087C6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7B5E-A489-411B-81AA-0130CF1D5343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59EC-513C-45FB-9359-48FDBA187A4D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28E3-DEE2-4500-B2D9-A13A77B6CA60}" type="datetime1">
              <a:rPr lang="th-TH" smtClean="0"/>
              <a:t>17/08/64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5F39-333F-4E7E-85FA-BEC7CA0F528F}" type="datetime1">
              <a:rPr lang="th-TH" smtClean="0"/>
              <a:t>17/08/64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450-F75F-42BA-9235-043616006C11}" type="datetime1">
              <a:rPr lang="th-TH" smtClean="0"/>
              <a:t>17/08/64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663-AAFE-41A4-8BF2-5077B1F6EA3C}" type="datetime1">
              <a:rPr lang="th-TH" smtClean="0"/>
              <a:t>17/08/64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C67E-E4F2-42F6-B9F5-0395DE22142E}" type="datetime1">
              <a:rPr lang="th-TH" smtClean="0"/>
              <a:t>17/08/64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E2D-534A-46B2-B8E2-1A48239CE867}" type="datetime1">
              <a:rPr lang="th-TH" smtClean="0"/>
              <a:t>17/08/64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0CC-60D7-45F2-9579-F466F1583C51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2031" y="-35871"/>
            <a:ext cx="7613230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การให้บริการโครงสร้างพื้นฐาน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as a service (IaaS)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5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ความหมาย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948417" y="2514635"/>
            <a:ext cx="9507122" cy="3204013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as a Service (IaaS)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เป็นโครงสร้างพื้นฐานเหมือนกับระบบคอมพิวเตอร์ คือ มีทั้งหน่วยประมวลผล ระบบเครือข่าย และพื้นที่จัดเก็บข้อมูลให้ใช้งาน เพื่อรองรับการใช้งาน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Microsoft Azure, Dropbox, Google Drive for business, Amazon Web Services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4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2031" y="-35871"/>
            <a:ext cx="7613230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การให้บริการโครงสร้างพื้นฐาน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as a service (IaaS)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5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ความหมาย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948417" y="2514635"/>
            <a:ext cx="9507122" cy="396752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ในระดับ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หรือเรียกว่า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as a service (IaaS)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เหมาะสมกับองค์กรที่ไม่ต้องการลงทุนทางด้าน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Hardware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ซึ่งก็คือ การให้บริการในด้านต่าง ๆ ดังนี้</a:t>
            </a:r>
          </a:p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ทรัพยากร (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Resource)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ๆ ในรูปของ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พวก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Server, Memory, CPU, Disk Space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Network Equipment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การขยายขนาดของ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ซึ่งสามารถทำให้เล็กหรือใหญ่ได้ขึ้นอยู่กับความต้องการของ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</a:t>
            </a:r>
          </a:p>
          <a:p>
            <a:pPr algn="thaiDist"/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การกำหนดราคาในการให้บริการแล้วแต่ว่าเราเลือกใช้บริการทรัพยากรในส่วนใด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4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2031" y="-35871"/>
            <a:ext cx="7613230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การให้บริการโครงสร้างพื้นฐาน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as a service (IaaS)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19120" y="1584232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5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ประเภทของ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IaaS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à¸à¸¥à¸à¸²à¸£à¸à¹à¸à¸«à¸²à¸£à¸¹à¸à¸ à¸²à¸à¸ªà¸³à¸«à¸£à¸±à¸ IaaS">
            <a:extLst>
              <a:ext uri="{FF2B5EF4-FFF2-40B4-BE49-F238E27FC236}">
                <a16:creationId xmlns:a16="http://schemas.microsoft.com/office/drawing/2014/main" id="{565C985A-B857-4BD7-BD85-0861D5C2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41" y="2525097"/>
            <a:ext cx="4825387" cy="39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C7776B0-3A55-4084-9462-783BA9669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194" y="2827684"/>
            <a:ext cx="12668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3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2031" y="-35871"/>
            <a:ext cx="7613230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การให้บริการโครงสร้างพื้นฐาน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as a service (IaaS)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5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.3 ข้อดีของ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IaaS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948417" y="2514635"/>
            <a:ext cx="9507122" cy="396752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เช่าใช้งานโครงสร้างพื้นฐานได้อย่างยืดหยุ่น 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Scale up-out-in)</a:t>
            </a:r>
          </a:p>
          <a:p>
            <a:pPr algn="thaiDist"/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ลงทุนต่ำ 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Low Star up Cost, Low TCO)</a:t>
            </a:r>
          </a:p>
          <a:p>
            <a:pPr algn="thaiDist"/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 board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ให้สามารถปรับใช้งานตามความต้องการได้ 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On-Demand)</a:t>
            </a:r>
          </a:p>
          <a:p>
            <a:pPr algn="thaiDist"/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ลดภาระการดำเนินการ และการบำรุงรักษาโครงสร้างพื้นฐาน</a:t>
            </a: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Reduce Operation &amp; Maintenance)</a:t>
            </a:r>
          </a:p>
          <a:p>
            <a:pPr algn="thaiDist"/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Domestic Bandwidth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สูงถึง 60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Gbps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รวดเร็วแบบไฮสปีด</a:t>
            </a: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มี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 Center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ให้บริการแบบ 24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x7 (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ตลอดเวลา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4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2031" y="-35871"/>
            <a:ext cx="7613230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การให้บริการโครงสร้างพื้นฐาน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as a service (IaaS)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5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.4 ประโยชน์ของ 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IaaS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50" y="2514635"/>
            <a:ext cx="9843324" cy="396752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ให้การบริหารจัดการและควบคุมซอฟต์แวร์เป็นไปอย่างมีประสิทธิภาพ อย่างบริษัทที่ขายซอฟต์แวร์ที่เจอ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ปัญหาการถูกก็อปปี้โปรแกรม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ไปขาย ก็จะสามารถควบคุมปัญหาส่วนนี้ได้ง่ายขึ้น</a:t>
            </a:r>
          </a:p>
          <a:p>
            <a:pPr algn="thaiDist"/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ช่วยให้ผู้ใช้มีความสะดวกสบายมากขึ้น เพราะบางคนมักจะเจอ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ปัญหาอย่างซื้อโปรแกรม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มาแต่ลงไม่เป็น หรือ ต้องคอยตามอัพเกรดโปรแกรมที่ใช้ ซึ่งบางครั้งก็ไม่มีเวลา การใช้ </a:t>
            </a:r>
            <a:r>
              <a:rPr lang="en-US" sz="2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จะตัดปัญหาเหล่านี้ไป เพราะบริษัทที่ให้บริการอยู่จะดูแลให้หมด</a:t>
            </a:r>
          </a:p>
          <a:p>
            <a:pPr algn="thaiDist"/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การบริการซอฟต์แวร์เป็นไปได้อย่าง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ทั่วถึง ทุกที่ ทุกเวลา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บนโลกใบนี้</a:t>
            </a:r>
          </a:p>
          <a:p>
            <a:pPr algn="thaiDist"/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สามารถใช้ซอฟต์แวร์เพียงชุดเดียวในการให้บริการแก่ผู้ใช้หลายๆคน ซึ่งนี่เป็นสิ่งที่ผู้ผลิตซอฟต์แวร์ชอบมากเพราะว่าจะช่วย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ประหยัดต้นทุน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</a:t>
            </a:r>
            <a:r>
              <a:rPr lang="th-TH"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ไปได้มาก ในอนาคต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3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4989</TotalTime>
  <Words>721</Words>
  <Application>Microsoft Office PowerPoint</Application>
  <PresentationFormat>Custom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TH SarabunPSK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Chantharamalee Atiwitch (chantati)</cp:lastModifiedBy>
  <cp:revision>693</cp:revision>
  <dcterms:created xsi:type="dcterms:W3CDTF">2017-09-19T00:56:44Z</dcterms:created>
  <dcterms:modified xsi:type="dcterms:W3CDTF">2021-08-17T05:51:26Z</dcterms:modified>
</cp:coreProperties>
</file>